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57" r:id="rId3"/>
    <p:sldId id="258" r:id="rId4"/>
    <p:sldId id="281" r:id="rId5"/>
    <p:sldId id="283" r:id="rId6"/>
    <p:sldId id="297" r:id="rId7"/>
    <p:sldId id="299" r:id="rId8"/>
    <p:sldId id="285" r:id="rId9"/>
    <p:sldId id="287" r:id="rId10"/>
    <p:sldId id="267" r:id="rId11"/>
    <p:sldId id="289" r:id="rId12"/>
    <p:sldId id="291" r:id="rId13"/>
    <p:sldId id="295" r:id="rId14"/>
    <p:sldId id="293" r:id="rId15"/>
    <p:sldId id="259" r:id="rId16"/>
    <p:sldId id="260" r:id="rId17"/>
    <p:sldId id="272" r:id="rId18"/>
    <p:sldId id="273" r:id="rId19"/>
    <p:sldId id="274" r:id="rId20"/>
    <p:sldId id="275" r:id="rId21"/>
    <p:sldId id="276" r:id="rId22"/>
    <p:sldId id="278" r:id="rId23"/>
    <p:sldId id="279"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42" d="100"/>
          <a:sy n="42" d="100"/>
        </p:scale>
        <p:origin x="-762"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0A06F1C1-074F-4D1C-9AFD-7E704698F5D3}" type="datetimeFigureOut">
              <a:rPr lang="en-US" smtClean="0"/>
              <a:pPr/>
              <a:t>6/24/2015</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3B51120E-9094-4298-916C-A33ED434329D}" type="slidenum">
              <a:rPr lang="en-US" smtClean="0"/>
              <a:pPr/>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A06F1C1-074F-4D1C-9AFD-7E704698F5D3}" type="datetimeFigureOut">
              <a:rPr lang="en-US" smtClean="0"/>
              <a:pPr/>
              <a:t>6/24/2015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51120E-9094-4298-916C-A33ED434329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A06F1C1-074F-4D1C-9AFD-7E704698F5D3}" type="datetimeFigureOut">
              <a:rPr lang="en-US" smtClean="0"/>
              <a:pPr/>
              <a:t>6/24/2015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51120E-9094-4298-916C-A33ED434329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0A06F1C1-074F-4D1C-9AFD-7E704698F5D3}" type="datetimeFigureOut">
              <a:rPr lang="en-US" smtClean="0"/>
              <a:pPr/>
              <a:t>6/24/2015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51120E-9094-4298-916C-A33ED434329D}" type="slidenum">
              <a:rPr lang="en-US" smtClean="0"/>
              <a:pPr/>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0A06F1C1-074F-4D1C-9AFD-7E704698F5D3}" type="datetimeFigureOut">
              <a:rPr lang="en-US" smtClean="0"/>
              <a:pPr/>
              <a:t>6/24/2015</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3B51120E-9094-4298-916C-A33ED434329D}"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0A06F1C1-074F-4D1C-9AFD-7E704698F5D3}" type="datetimeFigureOut">
              <a:rPr lang="en-US" smtClean="0"/>
              <a:pPr/>
              <a:t>6/24/2015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B51120E-9094-4298-916C-A33ED434329D}" type="slidenum">
              <a:rPr lang="en-US" smtClean="0"/>
              <a:pPr/>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0A06F1C1-074F-4D1C-9AFD-7E704698F5D3}" type="datetimeFigureOut">
              <a:rPr lang="en-US" smtClean="0"/>
              <a:pPr/>
              <a:t>6/24/2015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B51120E-9094-4298-916C-A33ED434329D}" type="slidenum">
              <a:rPr lang="en-US" smtClean="0"/>
              <a:pPr/>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0A06F1C1-074F-4D1C-9AFD-7E704698F5D3}" type="datetimeFigureOut">
              <a:rPr lang="en-US" smtClean="0"/>
              <a:pPr/>
              <a:t>6/24/2015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B51120E-9094-4298-916C-A33ED434329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A06F1C1-074F-4D1C-9AFD-7E704698F5D3}" type="datetimeFigureOut">
              <a:rPr lang="en-US" smtClean="0"/>
              <a:pPr/>
              <a:t>6/24/2015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B51120E-9094-4298-916C-A33ED434329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0A06F1C1-074F-4D1C-9AFD-7E704698F5D3}" type="datetimeFigureOut">
              <a:rPr lang="en-US" smtClean="0"/>
              <a:pPr/>
              <a:t>6/24/2015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B51120E-9094-4298-916C-A33ED434329D}" type="slidenum">
              <a:rPr lang="en-US" smtClean="0"/>
              <a:pPr/>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0A06F1C1-074F-4D1C-9AFD-7E704698F5D3}" type="datetimeFigureOut">
              <a:rPr lang="en-US" smtClean="0"/>
              <a:pPr/>
              <a:t>6/24/2015</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3B51120E-9094-4298-916C-A33ED434329D}" type="slidenum">
              <a:rPr lang="en-US" smtClean="0"/>
              <a:pPr/>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0A06F1C1-074F-4D1C-9AFD-7E704698F5D3}" type="datetimeFigureOut">
              <a:rPr lang="en-US" smtClean="0"/>
              <a:pPr/>
              <a:t>6/24/2015</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3B51120E-9094-4298-916C-A33ED434329D}"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rmAutofit/>
          </a:bodyPr>
          <a:lstStyle/>
          <a:p>
            <a:r>
              <a:rPr lang="en-US" sz="2800" b="1" dirty="0" smtClean="0">
                <a:solidFill>
                  <a:srgbClr val="FF0000"/>
                </a:solidFill>
                <a:latin typeface="Times New Roman" pitchFamily="18" charset="0"/>
                <a:cs typeface="Times New Roman" pitchFamily="18" charset="0"/>
              </a:rPr>
              <a:t>DR.SATHEESH M. NAIR</a:t>
            </a:r>
          </a:p>
          <a:p>
            <a:r>
              <a:rPr lang="en-US" sz="2800" b="1" dirty="0" smtClean="0">
                <a:solidFill>
                  <a:srgbClr val="FF0000"/>
                </a:solidFill>
                <a:latin typeface="Times New Roman" pitchFamily="18" charset="0"/>
                <a:cs typeface="Times New Roman" pitchFamily="18" charset="0"/>
              </a:rPr>
              <a:t>DEPT. OF ORGANON OF MEDICINE</a:t>
            </a:r>
          </a:p>
          <a:p>
            <a:r>
              <a:rPr lang="en-US" sz="2800" b="1" dirty="0" smtClean="0">
                <a:solidFill>
                  <a:srgbClr val="FF0000"/>
                </a:solidFill>
                <a:latin typeface="Times New Roman" pitchFamily="18" charset="0"/>
                <a:cs typeface="Times New Roman" pitchFamily="18" charset="0"/>
              </a:rPr>
              <a:t>SKHMC</a:t>
            </a:r>
            <a:endParaRPr lang="en-US" sz="2800" b="1" dirty="0">
              <a:solidFill>
                <a:srgbClr val="FF0000"/>
              </a:solidFill>
              <a:latin typeface="Times New Roman" pitchFamily="18" charset="0"/>
              <a:cs typeface="Times New Roman" pitchFamily="18" charset="0"/>
            </a:endParaRPr>
          </a:p>
        </p:txBody>
      </p:sp>
      <p:sp>
        <p:nvSpPr>
          <p:cNvPr id="2" name="Title 1"/>
          <p:cNvSpPr>
            <a:spLocks noGrp="1"/>
          </p:cNvSpPr>
          <p:nvPr>
            <p:ph type="ctrTitle"/>
          </p:nvPr>
        </p:nvSpPr>
        <p:spPr/>
        <p:txBody>
          <a:bodyPr>
            <a:normAutofit/>
          </a:bodyPr>
          <a:lstStyle/>
          <a:p>
            <a:r>
              <a:rPr lang="en-US" sz="3600" b="1" dirty="0" smtClean="0">
                <a:latin typeface="Times New Roman" pitchFamily="18" charset="0"/>
                <a:cs typeface="Times New Roman" pitchFamily="18" charset="0"/>
              </a:rPr>
              <a:t>LIFE AND LIVING ENVIRONMENT</a:t>
            </a:r>
            <a:endParaRPr lang="en-US" sz="3600"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r>
              <a:rPr lang="en-US" dirty="0" smtClean="0">
                <a:latin typeface="Times New Roman" pitchFamily="18" charset="0"/>
                <a:cs typeface="Times New Roman" pitchFamily="18" charset="0"/>
              </a:rPr>
              <a:t>Biology the science of life and living things- tells that life is a specific power , principle or substance  and defines it merely  as a state of the organism, a condition, or as arising out of physical and chemical elements and forces acting so as to result in some unexplained way in the evolution of the individual living begins and the development of the species.</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r>
              <a:rPr lang="en-US" dirty="0" smtClean="0">
                <a:latin typeface="Times New Roman" pitchFamily="18" charset="0"/>
                <a:cs typeface="Times New Roman" pitchFamily="18" charset="0"/>
              </a:rPr>
              <a:t>Physics and biology are in harmony with homoeopathics, the science of homoeopathy. Their basic principal are identical. The respective scientific explanations of the origin, constitution,  and transformation of matter and the laws governing the same.</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pPr algn="ctr">
              <a:buNone/>
            </a:pPr>
            <a:endParaRPr lang="en-US" b="1" dirty="0" smtClean="0"/>
          </a:p>
          <a:p>
            <a:pPr algn="ctr">
              <a:buNone/>
            </a:pPr>
            <a:endParaRPr lang="en-US" b="1" dirty="0"/>
          </a:p>
          <a:p>
            <a:pPr algn="ctr">
              <a:buNone/>
            </a:pPr>
            <a:r>
              <a:rPr lang="en-US" sz="4400" b="1" dirty="0" smtClean="0">
                <a:latin typeface="Times New Roman" pitchFamily="18" charset="0"/>
                <a:cs typeface="Times New Roman" pitchFamily="18" charset="0"/>
              </a:rPr>
              <a:t>ENVIRONMENT</a:t>
            </a:r>
            <a:endParaRPr lang="en-US" sz="4400"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r>
              <a:rPr lang="en-US" dirty="0" smtClean="0">
                <a:latin typeface="Times New Roman" pitchFamily="18" charset="0"/>
                <a:cs typeface="Times New Roman" pitchFamily="18" charset="0"/>
              </a:rPr>
              <a:t>Hippocrates who first related  disease to environment</a:t>
            </a:r>
          </a:p>
          <a:p>
            <a:r>
              <a:rPr lang="en-US" dirty="0" smtClean="0">
                <a:latin typeface="Times New Roman" pitchFamily="18" charset="0"/>
                <a:cs typeface="Times New Roman" pitchFamily="18" charset="0"/>
              </a:rPr>
              <a:t>E.g. climate, water, air</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ENVIRONMENT</a:t>
            </a:r>
            <a:endParaRPr lang="en-US" dirty="0">
              <a:latin typeface="Times New Roman" pitchFamily="18" charset="0"/>
              <a:cs typeface="Times New Roman" pitchFamily="18" charset="0"/>
            </a:endParaRPr>
          </a:p>
        </p:txBody>
      </p:sp>
      <p:sp>
        <p:nvSpPr>
          <p:cNvPr id="3" name="Content Placeholder 2"/>
          <p:cNvSpPr>
            <a:spLocks noGrp="1"/>
          </p:cNvSpPr>
          <p:nvPr>
            <p:ph sz="quarter" idx="1"/>
          </p:nvPr>
        </p:nvSpPr>
        <p:spPr/>
        <p:txBody>
          <a:bodyPr/>
          <a:lstStyle/>
          <a:p>
            <a:r>
              <a:rPr lang="en-US" dirty="0" smtClean="0">
                <a:latin typeface="Times New Roman" pitchFamily="18" charset="0"/>
                <a:cs typeface="Times New Roman" pitchFamily="18" charset="0"/>
              </a:rPr>
              <a:t>The term environment implies all the external factors- living and non-living, material and non-material- which surround man.</a:t>
            </a:r>
          </a:p>
          <a:p>
            <a:r>
              <a:rPr lang="en-US" dirty="0" smtClean="0">
                <a:latin typeface="Times New Roman" pitchFamily="18" charset="0"/>
                <a:cs typeface="Times New Roman" pitchFamily="18" charset="0"/>
              </a:rPr>
              <a:t>Physical- water, soil, air</a:t>
            </a:r>
          </a:p>
          <a:p>
            <a:r>
              <a:rPr lang="en-US" dirty="0" smtClean="0">
                <a:latin typeface="Times New Roman" pitchFamily="18" charset="0"/>
                <a:cs typeface="Times New Roman" pitchFamily="18" charset="0"/>
              </a:rPr>
              <a:t>Biologic-plants, animals</a:t>
            </a:r>
          </a:p>
          <a:p>
            <a:r>
              <a:rPr lang="en-US" dirty="0" smtClean="0">
                <a:latin typeface="Times New Roman" pitchFamily="18" charset="0"/>
                <a:cs typeface="Times New Roman" pitchFamily="18" charset="0"/>
              </a:rPr>
              <a:t>Social-culture, habits, income, occupation, religion</a:t>
            </a:r>
          </a:p>
          <a:p>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sz="quarter" idx="1"/>
          </p:nvPr>
        </p:nvSpPr>
        <p:spPr/>
        <p:txBody>
          <a:bodyPr/>
          <a:lstStyle/>
          <a:p>
            <a:r>
              <a:rPr lang="en-US" dirty="0" smtClean="0">
                <a:latin typeface="Times New Roman" pitchFamily="18" charset="0"/>
                <a:cs typeface="Times New Roman" pitchFamily="18" charset="0"/>
              </a:rPr>
              <a:t>A healthy man lives normal in a favorable environment he moves, feels, thinks acts and reacts in an orderly manner</a:t>
            </a:r>
            <a:r>
              <a:rPr lang="en-US" dirty="0" smtClean="0"/>
              <a:t>.</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r>
              <a:rPr lang="en-US" dirty="0" smtClean="0"/>
              <a:t> </a:t>
            </a:r>
            <a:r>
              <a:rPr lang="en-US" dirty="0">
                <a:latin typeface="Times New Roman" pitchFamily="18" charset="0"/>
                <a:cs typeface="Times New Roman" pitchFamily="18" charset="0"/>
              </a:rPr>
              <a:t>I</a:t>
            </a:r>
            <a:r>
              <a:rPr lang="en-US" dirty="0" smtClean="0">
                <a:latin typeface="Times New Roman" pitchFamily="18" charset="0"/>
                <a:cs typeface="Times New Roman" pitchFamily="18" charset="0"/>
              </a:rPr>
              <a:t>f he violates the laws of life or becomes the victim of an unfavorable environment, disorder takes the place of order, he suffers  and his body detoriates.</a:t>
            </a:r>
          </a:p>
          <a:p>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r>
              <a:rPr lang="en-US" dirty="0" smtClean="0">
                <a:latin typeface="Times New Roman" pitchFamily="18" charset="0"/>
                <a:cs typeface="Times New Roman" pitchFamily="18" charset="0"/>
              </a:rPr>
              <a:t>Environment classified as internal and external.</a:t>
            </a:r>
          </a:p>
          <a:p>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r>
              <a:rPr lang="en-US" dirty="0" smtClean="0">
                <a:latin typeface="Times New Roman" pitchFamily="18" charset="0"/>
                <a:cs typeface="Times New Roman" pitchFamily="18" charset="0"/>
              </a:rPr>
              <a:t>The internal environment of man pertains to each and every </a:t>
            </a:r>
            <a:r>
              <a:rPr lang="en-US" dirty="0" err="1" smtClean="0">
                <a:latin typeface="Times New Roman" pitchFamily="18" charset="0"/>
                <a:cs typeface="Times New Roman" pitchFamily="18" charset="0"/>
              </a:rPr>
              <a:t>compnent</a:t>
            </a:r>
            <a:r>
              <a:rPr lang="en-US" dirty="0" smtClean="0">
                <a:latin typeface="Times New Roman" pitchFamily="18" charset="0"/>
                <a:cs typeface="Times New Roman" pitchFamily="18" charset="0"/>
              </a:rPr>
              <a:t> part, every tissue, organ and organ system</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r>
              <a:rPr lang="en-US" dirty="0" smtClean="0">
                <a:latin typeface="Times New Roman" pitchFamily="18" charset="0"/>
                <a:cs typeface="Times New Roman" pitchFamily="18" charset="0"/>
              </a:rPr>
              <a:t>The external  or macro environment consists of those things to which man  is exposed after conception.</a:t>
            </a:r>
          </a:p>
          <a:p>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It can be divided into physical, biological, and psychosocial components, any or all of which can  affect the </a:t>
            </a:r>
            <a:r>
              <a:rPr lang="en-US" dirty="0" err="1" smtClean="0">
                <a:latin typeface="Times New Roman" pitchFamily="18" charset="0"/>
                <a:cs typeface="Times New Roman" pitchFamily="18" charset="0"/>
              </a:rPr>
              <a:t>the</a:t>
            </a:r>
            <a:r>
              <a:rPr lang="en-US" dirty="0" smtClean="0">
                <a:latin typeface="Times New Roman" pitchFamily="18" charset="0"/>
                <a:cs typeface="Times New Roman" pitchFamily="18" charset="0"/>
              </a:rPr>
              <a:t> health of man  and his susceptibility to illness.</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sz="quarter" idx="1"/>
          </p:nvPr>
        </p:nvSpPr>
        <p:spPr/>
        <p:txBody>
          <a:bodyPr>
            <a:normAutofit/>
          </a:bodyPr>
          <a:lstStyle/>
          <a:p>
            <a:pPr algn="ctr">
              <a:buNone/>
            </a:pPr>
            <a:endParaRPr lang="en-US" sz="3600" b="1" dirty="0" smtClean="0"/>
          </a:p>
          <a:p>
            <a:pPr algn="ctr">
              <a:buNone/>
            </a:pPr>
            <a:endParaRPr lang="en-US" sz="3600" b="1" dirty="0"/>
          </a:p>
          <a:p>
            <a:pPr algn="ctr">
              <a:buNone/>
            </a:pPr>
            <a:r>
              <a:rPr lang="en-US" sz="5400" b="1" dirty="0" smtClean="0">
                <a:latin typeface="Times New Roman" pitchFamily="18" charset="0"/>
                <a:cs typeface="Times New Roman" pitchFamily="18" charset="0"/>
              </a:rPr>
              <a:t>LIFE</a:t>
            </a:r>
            <a:endParaRPr lang="en-US" sz="5400"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r>
              <a:rPr lang="en-US" dirty="0" smtClean="0">
                <a:latin typeface="Times New Roman" pitchFamily="18" charset="0"/>
                <a:cs typeface="Times New Roman" pitchFamily="18" charset="0"/>
              </a:rPr>
              <a:t>Micro environment(domestic </a:t>
            </a:r>
            <a:r>
              <a:rPr lang="en-US" dirty="0" err="1" smtClean="0">
                <a:latin typeface="Times New Roman" pitchFamily="18" charset="0"/>
                <a:cs typeface="Times New Roman" pitchFamily="18" charset="0"/>
              </a:rPr>
              <a:t>enviornment</a:t>
            </a:r>
            <a:r>
              <a:rPr lang="en-US" dirty="0" smtClean="0">
                <a:latin typeface="Times New Roman" pitchFamily="18" charset="0"/>
                <a:cs typeface="Times New Roman" pitchFamily="18" charset="0"/>
              </a:rPr>
              <a:t>)</a:t>
            </a:r>
          </a:p>
          <a:p>
            <a:pPr>
              <a:buNone/>
            </a:pPr>
            <a:r>
              <a:rPr lang="en-US" dirty="0" smtClean="0">
                <a:latin typeface="Times New Roman" pitchFamily="18" charset="0"/>
                <a:cs typeface="Times New Roman" pitchFamily="18" charset="0"/>
              </a:rPr>
              <a:t> to personal environment which includes the individuals way of living and lifestyle</a:t>
            </a:r>
          </a:p>
          <a:p>
            <a:pPr>
              <a:buNone/>
            </a:pPr>
            <a:r>
              <a:rPr lang="en-US" dirty="0" err="1" smtClean="0">
                <a:latin typeface="Times New Roman" pitchFamily="18" charset="0"/>
                <a:cs typeface="Times New Roman" pitchFamily="18" charset="0"/>
              </a:rPr>
              <a:t>Eg</a:t>
            </a:r>
            <a:r>
              <a:rPr lang="en-US" dirty="0" smtClean="0">
                <a:latin typeface="Times New Roman" pitchFamily="18" charset="0"/>
                <a:cs typeface="Times New Roman" pitchFamily="18" charset="0"/>
              </a:rPr>
              <a:t>. Eating habits, other personal habits</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r>
              <a:rPr lang="en-US" dirty="0" smtClean="0">
                <a:latin typeface="Times New Roman" pitchFamily="18" charset="0"/>
                <a:cs typeface="Times New Roman" pitchFamily="18" charset="0"/>
              </a:rPr>
              <a:t>Environment has a direct impact on the physical, mental and social wellbeing of those living on it.</a:t>
            </a:r>
          </a:p>
          <a:p>
            <a:r>
              <a:rPr lang="en-US" dirty="0" smtClean="0">
                <a:latin typeface="Times New Roman" pitchFamily="18" charset="0"/>
                <a:cs typeface="Times New Roman" pitchFamily="18" charset="0"/>
              </a:rPr>
              <a:t>The environmental factors range from housing, water supply, psychosocial stress and family structure through social and economic support systems, to the organization of health and social welfare services in community.</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r>
              <a:rPr lang="en-US" dirty="0" smtClean="0">
                <a:latin typeface="Times New Roman" pitchFamily="18" charset="0"/>
                <a:cs typeface="Times New Roman" pitchFamily="18" charset="0"/>
              </a:rPr>
              <a:t>Man is controlled a number of factors  in his environment.</a:t>
            </a:r>
          </a:p>
          <a:p>
            <a:pPr>
              <a:buNone/>
            </a:pPr>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These factors are responsible for improvement of health and development.</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r>
              <a:rPr lang="en-US" dirty="0" smtClean="0">
                <a:latin typeface="Times New Roman" pitchFamily="18" charset="0"/>
                <a:cs typeface="Times New Roman" pitchFamily="18" charset="0"/>
              </a:rPr>
              <a:t>The purpose of environmental health is to create and maintain ecological conditions that will promote health and thus prevent disease</a:t>
            </a:r>
            <a:r>
              <a:rPr lang="en-US" dirty="0" smtClean="0"/>
              <a:t>.</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pPr algn="just"/>
            <a:r>
              <a:rPr lang="en-US" dirty="0" smtClean="0">
                <a:latin typeface="Times New Roman" pitchFamily="18" charset="0"/>
                <a:cs typeface="Times New Roman" pitchFamily="18" charset="0"/>
              </a:rPr>
              <a:t>Life is the invisible , substantial, intelligent, individual, co-</a:t>
            </a:r>
            <a:r>
              <a:rPr lang="en-US" dirty="0" err="1" smtClean="0">
                <a:latin typeface="Times New Roman" pitchFamily="18" charset="0"/>
                <a:cs typeface="Times New Roman" pitchFamily="18" charset="0"/>
              </a:rPr>
              <a:t>ordinating</a:t>
            </a:r>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power and cause directing and controlling the forces involved in the production and activity of any organisms possessing individuality.</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pPr algn="just"/>
            <a:r>
              <a:rPr lang="en-US" dirty="0" smtClean="0">
                <a:latin typeface="Times New Roman" pitchFamily="18" charset="0"/>
                <a:cs typeface="Times New Roman" pitchFamily="18" charset="0"/>
              </a:rPr>
              <a:t>The phenomena of life as manifested in growth, nutrition, repair, secretion, excretion, self recognition, self preservation and reproduction.</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r>
              <a:rPr lang="en-US" dirty="0" smtClean="0">
                <a:latin typeface="Times New Roman" pitchFamily="18" charset="0"/>
                <a:cs typeface="Times New Roman" pitchFamily="18" charset="0"/>
              </a:rPr>
              <a:t>Resistance </a:t>
            </a:r>
            <a:r>
              <a:rPr lang="en-US" dirty="0" smtClean="0">
                <a:latin typeface="Times New Roman" pitchFamily="18" charset="0"/>
                <a:cs typeface="Times New Roman" pitchFamily="18" charset="0"/>
              </a:rPr>
              <a:t>to morbific agents is from the center where </a:t>
            </a:r>
            <a:r>
              <a:rPr lang="en-US" smtClean="0">
                <a:latin typeface="Times New Roman" pitchFamily="18" charset="0"/>
                <a:cs typeface="Times New Roman" pitchFamily="18" charset="0"/>
              </a:rPr>
              <a:t>life </a:t>
            </a:r>
            <a:r>
              <a:rPr lang="en-US" smtClean="0">
                <a:latin typeface="Times New Roman" pitchFamily="18" charset="0"/>
                <a:cs typeface="Times New Roman" pitchFamily="18" charset="0"/>
              </a:rPr>
              <a:t>reigns.</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r>
              <a:rPr lang="en-US" dirty="0" smtClean="0">
                <a:latin typeface="Times New Roman" pitchFamily="18" charset="0"/>
                <a:cs typeface="Times New Roman" pitchFamily="18" charset="0"/>
              </a:rPr>
              <a:t>Power resides at the center, and from the center of power, force  flows.</a:t>
            </a:r>
          </a:p>
          <a:p>
            <a:pPr>
              <a:buNone/>
            </a:pPr>
            <a:endParaRPr lang="en-US" dirty="0" smtClean="0">
              <a:latin typeface="Times New Roman" pitchFamily="18" charset="0"/>
              <a:cs typeface="Times New Roman" pitchFamily="18" charset="0"/>
            </a:endParaRPr>
          </a:p>
          <a:p>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power means capacity of person or thing for work, for producing the force by which work is done.</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r>
              <a:rPr lang="en-US" dirty="0" smtClean="0">
                <a:latin typeface="Times New Roman" pitchFamily="18" charset="0"/>
                <a:cs typeface="Times New Roman" pitchFamily="18" charset="0"/>
              </a:rPr>
              <a:t>Active agent or center of attraction the centrosome is a medium, standing between life on the one side and matter on the other side.</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r>
              <a:rPr lang="en-US" dirty="0" smtClean="0">
                <a:latin typeface="Times New Roman" pitchFamily="18" charset="0"/>
                <a:cs typeface="Times New Roman" pitchFamily="18" charset="0"/>
              </a:rPr>
              <a:t>Life and mind and intelligence as the primary source and basis of all energy</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r>
              <a:rPr lang="en-US" dirty="0" smtClean="0">
                <a:latin typeface="Times New Roman" pitchFamily="18" charset="0"/>
                <a:cs typeface="Times New Roman" pitchFamily="18" charset="0"/>
              </a:rPr>
              <a:t>Physical science- matter and force</a:t>
            </a:r>
          </a:p>
          <a:p>
            <a:pPr>
              <a:buNone/>
            </a:pPr>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Biological science- cells, nuclei, to the centrosome, an organ found from the protoplasm, nucleus.</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125</TotalTime>
  <Words>598</Words>
  <Application>Microsoft Office PowerPoint</Application>
  <PresentationFormat>On-screen Show (4:3)</PresentationFormat>
  <Paragraphs>46</Paragraphs>
  <Slides>23</Slides>
  <Notes>0</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Equity</vt:lpstr>
      <vt:lpstr>LIFE AND LIVING ENVIRONMENT</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ENVIRONMENT</vt:lpstr>
      <vt:lpstr>Slide 15</vt:lpstr>
      <vt:lpstr>Slide 16</vt:lpstr>
      <vt:lpstr>Slide 17</vt:lpstr>
      <vt:lpstr>Slide 18</vt:lpstr>
      <vt:lpstr>Slide 19</vt:lpstr>
      <vt:lpstr>Slide 20</vt:lpstr>
      <vt:lpstr>Slide 21</vt:lpstr>
      <vt:lpstr>Slide 22</vt:lpstr>
      <vt:lpstr>Slide 23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Life and living environment</dc:title>
  <dc:creator>Sanal</dc:creator>
  <cp:lastModifiedBy>Sanal</cp:lastModifiedBy>
  <cp:revision>22</cp:revision>
  <dcterms:created xsi:type="dcterms:W3CDTF">2013-12-04T05:21:07Z</dcterms:created>
  <dcterms:modified xsi:type="dcterms:W3CDTF">2015-06-24T04:29:28Z</dcterms:modified>
</cp:coreProperties>
</file>